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60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4410"/>
            <a:ext cx="9144000" cy="678917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65951" y="0"/>
            <a:ext cx="4212098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V2239A</dc:creator>
  <dcterms:created xsi:type="dcterms:W3CDTF">2015-05-11T17:30:45Z</dcterms:created>
  <dcterms:modified xsi:type="dcterms:W3CDTF">2024-10-16T02:30:18Z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d1a56ffd4bbc410295a2b26294289801_21</vt:lpwstr>
  </property>
</Properties>
</file>